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1D077-CA58-48BF-9844-A3A4ED466207}" v="25" dt="2025-07-05T22:08:0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24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Owusu-Bempah" userId="63613164-af58-4558-a17d-20f1947d77ba" providerId="ADAL" clId="{ACA1D077-CA58-48BF-9844-A3A4ED466207}"/>
    <pc:docChg chg="undo redo custSel modSld">
      <pc:chgData name="Brian Owusu-Bempah" userId="63613164-af58-4558-a17d-20f1947d77ba" providerId="ADAL" clId="{ACA1D077-CA58-48BF-9844-A3A4ED466207}" dt="2025-07-05T22:52:18.543" v="713" actId="20577"/>
      <pc:docMkLst>
        <pc:docMk/>
      </pc:docMkLst>
      <pc:sldChg chg="addSp delSp modSp mod">
        <pc:chgData name="Brian Owusu-Bempah" userId="63613164-af58-4558-a17d-20f1947d77ba" providerId="ADAL" clId="{ACA1D077-CA58-48BF-9844-A3A4ED466207}" dt="2025-07-05T22:52:18.543" v="713" actId="20577"/>
        <pc:sldMkLst>
          <pc:docMk/>
          <pc:sldMk cId="2121793513" sldId="2147469968"/>
        </pc:sldMkLst>
        <pc:spChg chg="del">
          <ac:chgData name="Brian Owusu-Bempah" userId="63613164-af58-4558-a17d-20f1947d77ba" providerId="ADAL" clId="{ACA1D077-CA58-48BF-9844-A3A4ED466207}" dt="2025-07-05T22:03:20.468" v="164" actId="931"/>
          <ac:spMkLst>
            <pc:docMk/>
            <pc:sldMk cId="2121793513" sldId="2147469968"/>
            <ac:spMk id="4" creationId="{BA63F35E-9DAA-CE0B-C6AE-B562C66D64E2}"/>
          </ac:spMkLst>
        </pc:spChg>
        <pc:spChg chg="add del">
          <ac:chgData name="Brian Owusu-Bempah" userId="63613164-af58-4558-a17d-20f1947d77ba" providerId="ADAL" clId="{ACA1D077-CA58-48BF-9844-A3A4ED466207}" dt="2025-07-05T22:07:22.641" v="224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Brian Owusu-Bempah" userId="63613164-af58-4558-a17d-20f1947d77ba" providerId="ADAL" clId="{ACA1D077-CA58-48BF-9844-A3A4ED466207}" dt="2025-07-05T21:23:33.890" v="27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Brian Owusu-Bempah" userId="63613164-af58-4558-a17d-20f1947d77ba" providerId="ADAL" clId="{ACA1D077-CA58-48BF-9844-A3A4ED466207}" dt="2025-07-05T21:24:15.471" v="35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Brian Owusu-Bempah" userId="63613164-af58-4558-a17d-20f1947d77ba" providerId="ADAL" clId="{ACA1D077-CA58-48BF-9844-A3A4ED466207}" dt="2025-07-05T21:24:29.163" v="61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Brian Owusu-Bempah" userId="63613164-af58-4558-a17d-20f1947d77ba" providerId="ADAL" clId="{ACA1D077-CA58-48BF-9844-A3A4ED466207}" dt="2025-07-05T21:28:32.867" v="163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Brian Owusu-Bempah" userId="63613164-af58-4558-a17d-20f1947d77ba" providerId="ADAL" clId="{ACA1D077-CA58-48BF-9844-A3A4ED466207}" dt="2025-07-05T22:12:48.969" v="314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Brian Owusu-Bempah" userId="63613164-af58-4558-a17d-20f1947d77ba" providerId="ADAL" clId="{ACA1D077-CA58-48BF-9844-A3A4ED466207}" dt="2025-07-05T22:13:10.942" v="353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Brian Owusu-Bempah" userId="63613164-af58-4558-a17d-20f1947d77ba" providerId="ADAL" clId="{ACA1D077-CA58-48BF-9844-A3A4ED466207}" dt="2025-07-05T22:14:15.437" v="390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Brian Owusu-Bempah" userId="63613164-af58-4558-a17d-20f1947d77ba" providerId="ADAL" clId="{ACA1D077-CA58-48BF-9844-A3A4ED466207}" dt="2025-07-05T22:23:08.065" v="430" actId="20577"/>
          <ac:spMkLst>
            <pc:docMk/>
            <pc:sldMk cId="2121793513" sldId="2147469968"/>
            <ac:spMk id="27" creationId="{F162BBC2-7507-DDA6-5A9A-677867567002}"/>
          </ac:spMkLst>
        </pc:spChg>
        <pc:spChg chg="add del mod">
          <ac:chgData name="Brian Owusu-Bempah" userId="63613164-af58-4558-a17d-20f1947d77ba" providerId="ADAL" clId="{ACA1D077-CA58-48BF-9844-A3A4ED466207}" dt="2025-07-05T22:08:01.334" v="226" actId="931"/>
          <ac:spMkLst>
            <pc:docMk/>
            <pc:sldMk cId="2121793513" sldId="2147469968"/>
            <ac:spMk id="39" creationId="{22881C71-6069-EEEE-5663-DFB75C3EDA02}"/>
          </ac:spMkLst>
        </pc:spChg>
        <pc:spChg chg="mod">
          <ac:chgData name="Brian Owusu-Bempah" userId="63613164-af58-4558-a17d-20f1947d77ba" providerId="ADAL" clId="{ACA1D077-CA58-48BF-9844-A3A4ED466207}" dt="2025-07-05T22:52:18.543" v="713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mod modCrop">
          <ac:chgData name="Brian Owusu-Bempah" userId="63613164-af58-4558-a17d-20f1947d77ba" providerId="ADAL" clId="{ACA1D077-CA58-48BF-9844-A3A4ED466207}" dt="2025-07-05T22:05:51.797" v="194"/>
          <ac:picMkLst>
            <pc:docMk/>
            <pc:sldMk cId="2121793513" sldId="2147469968"/>
            <ac:picMk id="35" creationId="{4AC1078C-6289-2DF7-26B2-D9782D2AB741}"/>
          </ac:picMkLst>
        </pc:picChg>
        <pc:picChg chg="add del mod">
          <ac:chgData name="Brian Owusu-Bempah" userId="63613164-af58-4558-a17d-20f1947d77ba" providerId="ADAL" clId="{ACA1D077-CA58-48BF-9844-A3A4ED466207}" dt="2025-07-05T22:07:37.235" v="225" actId="478"/>
          <ac:picMkLst>
            <pc:docMk/>
            <pc:sldMk cId="2121793513" sldId="2147469968"/>
            <ac:picMk id="37" creationId="{C64DC637-DC1F-0415-F816-200D2AD4356A}"/>
          </ac:picMkLst>
        </pc:picChg>
        <pc:picChg chg="add mod modCrop">
          <ac:chgData name="Brian Owusu-Bempah" userId="63613164-af58-4558-a17d-20f1947d77ba" providerId="ADAL" clId="{ACA1D077-CA58-48BF-9844-A3A4ED466207}" dt="2025-07-05T22:10:21.967" v="243" actId="18131"/>
          <ac:picMkLst>
            <pc:docMk/>
            <pc:sldMk cId="2121793513" sldId="2147469968"/>
            <ac:picMk id="42" creationId="{77A648F6-E6EA-CA36-713B-E469B8DC3D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glasses smiling&#10;&#10;AI-generated content may be incorrect.">
            <a:extLst>
              <a:ext uri="{FF2B5EF4-FFF2-40B4-BE49-F238E27FC236}">
                <a16:creationId xmlns:a16="http://schemas.microsoft.com/office/drawing/2014/main" id="{CB170EDA-F0FF-4266-C85C-151ADC5EF3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4AC1078C-6289-2DF7-26B2-D9782D2AB7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599" t="15276" r="36647" b="626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Production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16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Barry Callebaut Ghana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For the opportunity of career growth and the great colleagues I work with.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Gloria, Cordelia, Brian Jnr., and Justin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Playing video games with my 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Rice balls with peanut soup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Birds of a feather by Billie Eilish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Brian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Owusu-Bempah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Brian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20313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Growing up, I thought I would be a DJ. I tried my hands on PCDJ and BPM studio.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won a dancing competition as a kid but now, I can’t dance to save myself.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2" name="Picture Placeholder 41" descr="A person in a red and white jersey with his arms crossed&#10;&#10;AI-generated content may be incorrect.">
            <a:extLst>
              <a:ext uri="{FF2B5EF4-FFF2-40B4-BE49-F238E27FC236}">
                <a16:creationId xmlns:a16="http://schemas.microsoft.com/office/drawing/2014/main" id="{77A648F6-E6EA-CA36-713B-E469B8DC3D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341" t="4739" r="1207" b="23458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10030</TotalTime>
  <Words>171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Brian Owusu-Bempah</cp:lastModifiedBy>
  <cp:revision>79</cp:revision>
  <dcterms:created xsi:type="dcterms:W3CDTF">2022-11-27T12:58:00Z</dcterms:created>
  <dcterms:modified xsi:type="dcterms:W3CDTF">2025-07-05T22:52:25Z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